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9e2207f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9e2207f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630200" cy="4223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Hineh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mah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tov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umah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nayim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Shevet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aheem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gam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yahad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[repeat]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Hineh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mah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tov </a:t>
            </a:r>
            <a:b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Shevet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aheem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gam </a:t>
            </a:r>
            <a:r>
              <a:rPr lang="en" sz="3200" b="1" i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yahad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b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[repeat]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56700"/>
            <a:ext cx="7972800" cy="4223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good it is and how pleasant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people to dwell together.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Good and pleasant,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in peace together.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Macintosh PowerPoint</Application>
  <PresentationFormat>On-screen Show (16:9)</PresentationFormat>
  <Paragraphs>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2025-06-20T18:44:52Z</dcterms:modified>
</cp:coreProperties>
</file>